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58fbd4f1f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d58fbd4f1f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1a9fe5f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e1a9fe5f0b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1a9fe5f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e1a9fe5f0b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1a9fe5f0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e1a9fe5f0b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1c58798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e1c587985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1c58798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e1c5879856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1a9fe5f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e1a9fe5f0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1db06a77a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e1db06a77a_5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1db06a7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e1db06a77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1db06a77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e1db06a77a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1db06a77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e1db06a77a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1db06a77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e1db06a77a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1a9fe5f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e1a9fe5f0b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1a9fe5f0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e1a9fe5f0b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5a1bb97d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d5a1bb97d1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58fbd4f1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d58fbd4f1f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58fbd4f1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d58fbd4f1f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3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13.jp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10" Type="http://schemas.openxmlformats.org/officeDocument/2006/relationships/image" Target="../media/image35.png"/><Relationship Id="rId9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/>
        </p:nvSpPr>
        <p:spPr>
          <a:xfrm>
            <a:off x="476518" y="648301"/>
            <a:ext cx="11217600" cy="603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HCI - Assignment n.2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prototyping of an application using a human-centered approach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Presentation and Demo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Title: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BetWallet -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application for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controlling betting money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Francisco, Luís Martins and Pedro Jorge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Class: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P6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Google Shape;88;p13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3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 b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156" y="334799"/>
            <a:ext cx="3169861" cy="62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477837" y="1783684"/>
            <a:ext cx="8521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requirements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 bets, indicating its details;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Option to set a monthly limit of money to spend;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Verify if the amount the user is betting won’t exceed the monthly limit;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bets with friends;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total amount of money spent;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total amount of money won;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stats for money spent and won during a certain month.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22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22"/>
          <p:cNvSpPr txBox="1"/>
          <p:nvPr/>
        </p:nvSpPr>
        <p:spPr>
          <a:xfrm>
            <a:off x="3850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24235" r="21898" t="0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477850" y="1715939"/>
            <a:ext cx="8521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Non-f</a:t>
            </a:r>
            <a:r>
              <a:rPr b="1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unctional requirements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Intuitive interface for tracking betting expenses;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find monthly limit option;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find add bet button;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registering, the user has to be 18 years old or older to use the app;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Accessible at any time.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23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23"/>
          <p:cNvSpPr txBox="1"/>
          <p:nvPr/>
        </p:nvSpPr>
        <p:spPr>
          <a:xfrm>
            <a:off x="385078" y="6349881"/>
            <a:ext cx="3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24235" r="21897" t="0"/>
          <a:stretch/>
        </p:blipFill>
        <p:spPr>
          <a:xfrm>
            <a:off x="9372604" y="1212429"/>
            <a:ext cx="2507933" cy="321668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477839" y="334800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/>
          </a:p>
        </p:txBody>
      </p:sp>
      <p:sp>
        <p:nvSpPr>
          <p:cNvPr id="214" name="Google Shape;214;p23"/>
          <p:cNvSpPr txBox="1"/>
          <p:nvPr/>
        </p:nvSpPr>
        <p:spPr>
          <a:xfrm>
            <a:off x="582930" y="854058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61500" y="5499125"/>
            <a:ext cx="11233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bet                                                2. Set Monthly Limit                                  3. Check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Statistics   o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a month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4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24"/>
          <p:cNvSpPr txBox="1"/>
          <p:nvPr/>
        </p:nvSpPr>
        <p:spPr>
          <a:xfrm>
            <a:off x="339514" y="334825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Fidelity Prototype(LFP)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531905" y="1020596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                                              </a:t>
            </a:r>
            <a:r>
              <a:rPr b="1" lang="en-US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Tests</a:t>
            </a:r>
            <a:endParaRPr b="1" sz="2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97" y="3637178"/>
            <a:ext cx="2518825" cy="18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88" y="1953075"/>
            <a:ext cx="2595251" cy="16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863" y="1779625"/>
            <a:ext cx="2518824" cy="18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5850" y="3541225"/>
            <a:ext cx="2518825" cy="180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52328" y="2133339"/>
            <a:ext cx="3521451" cy="259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339525" y="1806800"/>
            <a:ext cx="49260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7 participants(5 male,2 female);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Average age: 20 years old;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We wanted to: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          - Check if the interface was simple and easy;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- Count how much time the users took to finish the tasks.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Mostly positive feedback;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8" name="Google Shape;238;p25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" name="Google Shape;239;p25"/>
          <p:cNvSpPr txBox="1"/>
          <p:nvPr/>
        </p:nvSpPr>
        <p:spPr>
          <a:xfrm>
            <a:off x="339514" y="334825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LFP User Evaluation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392030" y="110628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                                              </a:t>
            </a:r>
            <a:r>
              <a:rPr b="1" lang="en-US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sz="2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25" y="1904775"/>
            <a:ext cx="867000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38" y="5244024"/>
            <a:ext cx="867000" cy="85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688" y="3220801"/>
            <a:ext cx="1013675" cy="10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/>
        </p:nvSpPr>
        <p:spPr>
          <a:xfrm>
            <a:off x="6611075" y="2002750"/>
            <a:ext cx="5396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Participants noted it was not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immediately intuitive where to set the monthly limit.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Participants confused by the purpose of the “Rankings” page.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4588" y="2002750"/>
            <a:ext cx="1391100" cy="13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339531" y="1635351"/>
            <a:ext cx="5697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software used was HTML, JS and CSS;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IDLE used was Visual Studio Code;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reasons why we used these technologies: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recommended to us, following installation problems with Angular.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 Code has a very simple interface.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26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6"/>
          <p:cNvSpPr txBox="1"/>
          <p:nvPr/>
        </p:nvSpPr>
        <p:spPr>
          <a:xfrm>
            <a:off x="339514" y="334825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Platforms Used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9530" y="88593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850" y="1730018"/>
            <a:ext cx="28765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0013" y="3666601"/>
            <a:ext cx="1448226" cy="144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339515" y="1806793"/>
            <a:ext cx="365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Limitations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7" name="Google Shape;267;p27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27"/>
          <p:cNvSpPr txBox="1"/>
          <p:nvPr/>
        </p:nvSpPr>
        <p:spPr>
          <a:xfrm>
            <a:off x="339514" y="334825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problems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392030" y="110628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                                              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125" y="2274529"/>
            <a:ext cx="7499702" cy="31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/>
        </p:nvSpPr>
        <p:spPr>
          <a:xfrm>
            <a:off x="2302325" y="5743575"/>
            <a:ext cx="82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When trying to see the statistics of a certain month and sport, the graph would not appear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339515" y="1806793"/>
            <a:ext cx="365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Problems with adding bets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28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p28"/>
          <p:cNvSpPr txBox="1"/>
          <p:nvPr/>
        </p:nvSpPr>
        <p:spPr>
          <a:xfrm>
            <a:off x="339514" y="334825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problems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392030" y="110628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                                              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8"/>
          <p:cNvSpPr txBox="1"/>
          <p:nvPr/>
        </p:nvSpPr>
        <p:spPr>
          <a:xfrm>
            <a:off x="6335950" y="1886550"/>
            <a:ext cx="30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700" y="2522875"/>
            <a:ext cx="6290424" cy="26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25" y="2286750"/>
            <a:ext cx="4147717" cy="361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/>
          <p:nvPr/>
        </p:nvSpPr>
        <p:spPr>
          <a:xfrm>
            <a:off x="526600" y="3784150"/>
            <a:ext cx="3943200" cy="431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9" name="Google Shape;289;p28"/>
          <p:cNvSpPr/>
          <p:nvPr/>
        </p:nvSpPr>
        <p:spPr>
          <a:xfrm>
            <a:off x="9275975" y="3018875"/>
            <a:ext cx="802800" cy="307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0" name="Google Shape;290;p28"/>
          <p:cNvSpPr txBox="1"/>
          <p:nvPr/>
        </p:nvSpPr>
        <p:spPr>
          <a:xfrm>
            <a:off x="5670100" y="5510900"/>
            <a:ext cx="58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Bet from 18/06 is not showing because there is a bet with a most recent 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4849575" y="3784150"/>
            <a:ext cx="391800" cy="342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9"/>
          <p:cNvSpPr txBox="1"/>
          <p:nvPr/>
        </p:nvSpPr>
        <p:spPr>
          <a:xfrm>
            <a:off x="339515" y="1806793"/>
            <a:ext cx="3652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 bets with friends not implemented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29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29"/>
          <p:cNvSpPr txBox="1"/>
          <p:nvPr/>
        </p:nvSpPr>
        <p:spPr>
          <a:xfrm>
            <a:off x="339514" y="334825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problems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392030" y="110628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                                              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172" y="2418602"/>
            <a:ext cx="4648200" cy="3363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/>
          <p:nvPr/>
        </p:nvSpPr>
        <p:spPr>
          <a:xfrm>
            <a:off x="6875650" y="3389529"/>
            <a:ext cx="1035600" cy="43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339515" y="1316918"/>
            <a:ext cx="365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30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p30"/>
          <p:cNvSpPr txBox="1"/>
          <p:nvPr/>
        </p:nvSpPr>
        <p:spPr>
          <a:xfrm>
            <a:off x="339525" y="179425"/>
            <a:ext cx="112332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Evaluation of the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Prototype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(Procedure)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521230" y="187383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/>
          <p:nvPr/>
        </p:nvSpPr>
        <p:spPr>
          <a:xfrm>
            <a:off x="609000" y="2332725"/>
            <a:ext cx="10811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9 people participated in this evaluation.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Each person had to perform 6 tasks and at the end of each one give feedback, on a scale from 1 to 5, how hard it was to complete the task.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tasks given were: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Add a new bet to your bets with todays date;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Find your newest bet and change the sports type to women’s water polo;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Check your most recent monthly statistics;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Check last year’s football statistics;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Find the day where you lost more money in that year;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 monthly limit of 100 €.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observer took notes on the mistakes made by the participant with the objective of improving the application.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339515" y="1316918"/>
            <a:ext cx="365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31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31"/>
          <p:cNvSpPr txBox="1"/>
          <p:nvPr/>
        </p:nvSpPr>
        <p:spPr>
          <a:xfrm>
            <a:off x="339525" y="179425"/>
            <a:ext cx="112332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Evaluation of the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Prototype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(Results)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1"/>
          <p:cNvSpPr txBox="1"/>
          <p:nvPr/>
        </p:nvSpPr>
        <p:spPr>
          <a:xfrm>
            <a:off x="521230" y="187383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/>
        </p:nvSpPr>
        <p:spPr>
          <a:xfrm>
            <a:off x="609000" y="2332725"/>
            <a:ext cx="108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00" y="2383100"/>
            <a:ext cx="3939501" cy="32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7300" y="2052462"/>
            <a:ext cx="5059501" cy="37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18528" y="2520513"/>
            <a:ext cx="2952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23291" y="3137538"/>
            <a:ext cx="28575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23291" y="3745038"/>
            <a:ext cx="2857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13778" y="4351013"/>
            <a:ext cx="3048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18528" y="4957000"/>
            <a:ext cx="295275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/>
        </p:nvSpPr>
        <p:spPr>
          <a:xfrm>
            <a:off x="10745602" y="1997075"/>
            <a:ext cx="134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Very Difficult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10903103" y="5260600"/>
            <a:ext cx="140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Very Easy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477849" y="1788150"/>
            <a:ext cx="7341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BetWallet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app designed for helping in the management of money won/spent through betting.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this project?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to casually bet, however, we have never found an app with a simple interface and easy to use where we could manage our bets.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That's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why this app was designed: to help everyone manage their betting money easily and have that information stored in one app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                                               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4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3850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82930" y="854058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339515" y="1316918"/>
            <a:ext cx="365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32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32"/>
          <p:cNvSpPr txBox="1"/>
          <p:nvPr/>
        </p:nvSpPr>
        <p:spPr>
          <a:xfrm>
            <a:off x="339525" y="179425"/>
            <a:ext cx="112332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Evaluation of the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Prototype 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(Changes)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2"/>
          <p:cNvSpPr txBox="1"/>
          <p:nvPr/>
        </p:nvSpPr>
        <p:spPr>
          <a:xfrm>
            <a:off x="531905" y="1714521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/>
        </p:nvSpPr>
        <p:spPr>
          <a:xfrm>
            <a:off x="679475" y="2040375"/>
            <a:ext cx="108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Noted on task 1 that the format to add a date was too complicated.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2926875" y="2409400"/>
            <a:ext cx="122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endParaRPr b="1"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225" y="2963619"/>
            <a:ext cx="3652800" cy="318524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2"/>
          <p:cNvSpPr/>
          <p:nvPr/>
        </p:nvSpPr>
        <p:spPr>
          <a:xfrm>
            <a:off x="2319975" y="4259029"/>
            <a:ext cx="1035600" cy="43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53" name="Google Shape;353;p32"/>
          <p:cNvSpPr txBox="1"/>
          <p:nvPr/>
        </p:nvSpPr>
        <p:spPr>
          <a:xfrm>
            <a:off x="8920825" y="2409400"/>
            <a:ext cx="122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 b="1" sz="23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650" y="2974875"/>
            <a:ext cx="3486971" cy="31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339515" y="1316918"/>
            <a:ext cx="365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33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33"/>
          <p:cNvSpPr txBox="1"/>
          <p:nvPr/>
        </p:nvSpPr>
        <p:spPr>
          <a:xfrm>
            <a:off x="339525" y="179425"/>
            <a:ext cx="112332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Evaluation of the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Prototype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531905" y="1471421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/>
          <p:nvPr/>
        </p:nvSpPr>
        <p:spPr>
          <a:xfrm>
            <a:off x="618375" y="1948325"/>
            <a:ext cx="108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It was hard to find the day where you lost more money.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33"/>
          <p:cNvPicPr preferRelativeResize="0"/>
          <p:nvPr/>
        </p:nvPicPr>
        <p:blipFill rotWithShape="1">
          <a:blip r:embed="rId4">
            <a:alphaModFix/>
          </a:blip>
          <a:srcRect b="0" l="0" r="0" t="7800"/>
          <a:stretch/>
        </p:blipFill>
        <p:spPr>
          <a:xfrm>
            <a:off x="1227325" y="2725838"/>
            <a:ext cx="4209176" cy="344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3"/>
          <p:cNvPicPr preferRelativeResize="0"/>
          <p:nvPr/>
        </p:nvPicPr>
        <p:blipFill rotWithShape="1">
          <a:blip r:embed="rId5">
            <a:alphaModFix/>
          </a:blip>
          <a:srcRect b="0" l="0" r="0" t="6032"/>
          <a:stretch/>
        </p:blipFill>
        <p:spPr>
          <a:xfrm>
            <a:off x="7545950" y="2033050"/>
            <a:ext cx="3724850" cy="386432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3"/>
          <p:cNvSpPr txBox="1"/>
          <p:nvPr/>
        </p:nvSpPr>
        <p:spPr>
          <a:xfrm>
            <a:off x="2719600" y="2256525"/>
            <a:ext cx="122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endParaRPr b="1"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8934675" y="1459938"/>
            <a:ext cx="947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 b="1" sz="23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339515" y="1316918"/>
            <a:ext cx="365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7" name="Google Shape;377;p34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8" name="Google Shape;378;p34"/>
          <p:cNvSpPr txBox="1"/>
          <p:nvPr/>
        </p:nvSpPr>
        <p:spPr>
          <a:xfrm>
            <a:off x="339525" y="179425"/>
            <a:ext cx="112332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Evaluation of the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Prototype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531905" y="1471421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4"/>
          <p:cNvSpPr txBox="1"/>
          <p:nvPr/>
        </p:nvSpPr>
        <p:spPr>
          <a:xfrm>
            <a:off x="618375" y="1948325"/>
            <a:ext cx="108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were no units on the graph and couldn’t see values directly on the graph.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4"/>
          <p:cNvSpPr txBox="1"/>
          <p:nvPr/>
        </p:nvSpPr>
        <p:spPr>
          <a:xfrm>
            <a:off x="2926875" y="2409400"/>
            <a:ext cx="122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endParaRPr b="1"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8920825" y="2409400"/>
            <a:ext cx="122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 b="1" sz="23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34"/>
          <p:cNvPicPr preferRelativeResize="0"/>
          <p:nvPr/>
        </p:nvPicPr>
        <p:blipFill rotWithShape="1">
          <a:blip r:embed="rId4">
            <a:alphaModFix/>
          </a:blip>
          <a:srcRect b="0" l="0" r="50541" t="0"/>
          <a:stretch/>
        </p:blipFill>
        <p:spPr>
          <a:xfrm>
            <a:off x="1772400" y="2897102"/>
            <a:ext cx="3652800" cy="299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6725" y="3129721"/>
            <a:ext cx="3652799" cy="2857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339515" y="1316918"/>
            <a:ext cx="365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35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35"/>
          <p:cNvSpPr txBox="1"/>
          <p:nvPr/>
        </p:nvSpPr>
        <p:spPr>
          <a:xfrm>
            <a:off x="339525" y="179425"/>
            <a:ext cx="11233200" cy="12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Evaluation of the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Calibri"/>
              <a:buNone/>
            </a:pPr>
            <a:r>
              <a:rPr b="1"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Prototype</a:t>
            </a:r>
            <a:endParaRPr b="1"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5"/>
          <p:cNvSpPr txBox="1"/>
          <p:nvPr/>
        </p:nvSpPr>
        <p:spPr>
          <a:xfrm>
            <a:off x="531905" y="1471421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5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/>
        </p:nvSpPr>
        <p:spPr>
          <a:xfrm>
            <a:off x="618375" y="1948325"/>
            <a:ext cx="1081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Rankings page didn’t have a good purpose.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2926875" y="2409400"/>
            <a:ext cx="122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endParaRPr b="1"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5"/>
          <p:cNvSpPr txBox="1"/>
          <p:nvPr/>
        </p:nvSpPr>
        <p:spPr>
          <a:xfrm>
            <a:off x="8920825" y="2409400"/>
            <a:ext cx="122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endParaRPr b="1" sz="23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1" y="3032564"/>
            <a:ext cx="6024526" cy="27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100" y="2980361"/>
            <a:ext cx="3889745" cy="26491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/>
        </p:nvSpPr>
        <p:spPr>
          <a:xfrm>
            <a:off x="220450" y="5629550"/>
            <a:ext cx="619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Note: By the time of the user evaluation of the functional prototype, we did not have the Rankings page functional, this was our low-fidelity prototype of the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6"/>
          <p:cNvSpPr txBox="1"/>
          <p:nvPr/>
        </p:nvSpPr>
        <p:spPr>
          <a:xfrm>
            <a:off x="339515" y="1316918"/>
            <a:ext cx="3652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36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36"/>
          <p:cNvSpPr txBox="1"/>
          <p:nvPr/>
        </p:nvSpPr>
        <p:spPr>
          <a:xfrm>
            <a:off x="339514" y="334825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6"/>
          <p:cNvSpPr txBox="1"/>
          <p:nvPr/>
        </p:nvSpPr>
        <p:spPr>
          <a:xfrm>
            <a:off x="476530" y="88593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6"/>
          <p:cNvSpPr txBox="1"/>
          <p:nvPr/>
        </p:nvSpPr>
        <p:spPr>
          <a:xfrm>
            <a:off x="476525" y="1624725"/>
            <a:ext cx="111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demonstração da aplicação será feita na apresentação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37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2" name="Google Shape;422;p37"/>
          <p:cNvSpPr txBox="1"/>
          <p:nvPr/>
        </p:nvSpPr>
        <p:spPr>
          <a:xfrm>
            <a:off x="339514" y="334825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531905" y="88593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 b="1" sz="28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2020 - 2021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7"/>
          <p:cNvSpPr txBox="1"/>
          <p:nvPr/>
        </p:nvSpPr>
        <p:spPr>
          <a:xfrm>
            <a:off x="575575" y="1604275"/>
            <a:ext cx="63315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Implement Login Authentication;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Implement the option to share bets with friends;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Develop the “Profile” tab (change name, hobby, occupation, etc.);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Effort of each group member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Same effort for all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9650" y="1738264"/>
            <a:ext cx="3701475" cy="37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477825" y="1797976"/>
            <a:ext cx="11233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high-level goals.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information of the user´s profits, losses and current budget;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information of the user’s daily spending money on bets in an organized and easy-to-follow way;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a monthly limit of money to spend, preventing the user from overspending their budget;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 “user-friendly” interface so that everyone can easily use the application, from professional bettors to bettors who only place bets from time to time.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expected outcomes?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 the amount of money the user spends over their budget;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the user understand if they are losing way too much money to keep betting;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benefits?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all of the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user's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betting expenses in one app, allowing the user to not misjudge his expenses.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Able to share bets with whoever the user wants.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8" name="Google Shape;108;p15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23328" r="26337" t="0"/>
          <a:stretch/>
        </p:blipFill>
        <p:spPr>
          <a:xfrm>
            <a:off x="4512825" y="1"/>
            <a:ext cx="1206248" cy="14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407964" y="334763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Objectives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82930" y="854058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477825" y="1783722"/>
            <a:ext cx="112734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BetWallet user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Fictional Name: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Nuno Matreiro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title/ Major 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responsibilities</a:t>
            </a: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Unemployed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Demographics: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Born and raised in Chaves, Portugal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 years old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Single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Bachelor's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degree in Mechanical Engineering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and Tasks: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Consulting his betting expenses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Consulting his current budget and monthly results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Environment: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his phone to register his bets and know how much money he is earning/losing. He is a bettor who only bets from time to time and is trying to gather enough money to go on a trip abroad.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304" y="111740"/>
            <a:ext cx="2077575" cy="9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77839" y="334800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582955" y="903871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0925" y="1765775"/>
            <a:ext cx="24003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77825" y="1783722"/>
            <a:ext cx="112734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BetWallet user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Fictional Name: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Manuel Baptista Rodriguez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title/ Major responsibilities: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Erasmus Student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Demographics:  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Born and raised in Medellín, Colombia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8288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years old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Married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Education: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Bachelor's degree in Civil Engineering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and Tasks: 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bets with his friends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Consulting his current budget and monthly results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Set a monthly limit of money to spend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Environment: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his phone to register his bets and share them with his friends. He is a professional bettor and he is gathering money to buy a new phone for his wife.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17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304" y="111740"/>
            <a:ext cx="2077575" cy="9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477839" y="334800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582955" y="903871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537478" y="6349881"/>
            <a:ext cx="3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352" y="1604174"/>
            <a:ext cx="2385350" cy="25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2598575" y="1715825"/>
            <a:ext cx="111282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Nuno Matreiro just placed a bet on a nearby kiosk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wants to register his bet to keep track of his expenses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achieve his goal, he opens the BetWallet app and registers his bet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" name="Google Shape;146;p18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8"/>
          <p:cNvSpPr txBox="1"/>
          <p:nvPr/>
        </p:nvSpPr>
        <p:spPr>
          <a:xfrm>
            <a:off x="-11" y="334800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1 - Register a bet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531980" y="785183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25" y="1272025"/>
            <a:ext cx="2158625" cy="227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325" y="2734650"/>
            <a:ext cx="2259075" cy="2489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763" y="4386975"/>
            <a:ext cx="2158625" cy="16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2492675" y="1715825"/>
            <a:ext cx="10166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Manuel Rodriguez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thinks he’s been spending too much money on betting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wants to set a limit to how much money he spends on betting every month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achieve his goal, he opens the BetWallet app and sets a monthly limit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19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19"/>
          <p:cNvSpPr txBox="1"/>
          <p:nvPr/>
        </p:nvSpPr>
        <p:spPr>
          <a:xfrm>
            <a:off x="-11" y="396025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2 - Set monthly limit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531980" y="785183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37478" y="6349881"/>
            <a:ext cx="3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63" y="4386975"/>
            <a:ext cx="2158625" cy="16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775" y="1342225"/>
            <a:ext cx="2158625" cy="14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450" y="2785875"/>
            <a:ext cx="2077300" cy="16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477861" y="1571859"/>
            <a:ext cx="87036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1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the new bet information into the app, without the app this would have to be done on paper or on a plain text editor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4" name="Google Shape;174;p20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0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/>
          </a:p>
        </p:txBody>
      </p:sp>
      <p:sp>
        <p:nvSpPr>
          <p:cNvPr id="176" name="Google Shape;176;p20"/>
          <p:cNvSpPr txBox="1"/>
          <p:nvPr/>
        </p:nvSpPr>
        <p:spPr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715" y="2482659"/>
            <a:ext cx="6869429" cy="3608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477861" y="1571859"/>
            <a:ext cx="8703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2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a monthly limit for how much money is spent on betting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21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21"/>
          <p:cNvSpPr txBox="1"/>
          <p:nvPr/>
        </p:nvSpPr>
        <p:spPr>
          <a:xfrm>
            <a:off x="477839" y="334800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582930" y="854058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BetWallet</a:t>
            </a:r>
            <a:endParaRPr>
              <a:solidFill>
                <a:srgbClr val="07376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537478" y="6349881"/>
            <a:ext cx="330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2020-2021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148" y="179424"/>
            <a:ext cx="4925948" cy="8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38" y="2895684"/>
            <a:ext cx="111537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